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82" r:id="rId5"/>
    <p:sldId id="283" r:id="rId6"/>
    <p:sldId id="284" r:id="rId7"/>
    <p:sldId id="261" r:id="rId8"/>
    <p:sldId id="285" r:id="rId9"/>
    <p:sldId id="286" r:id="rId10"/>
    <p:sldId id="288" r:id="rId11"/>
    <p:sldId id="289" r:id="rId12"/>
    <p:sldId id="290" r:id="rId13"/>
    <p:sldId id="287" r:id="rId14"/>
    <p:sldId id="291" r:id="rId15"/>
    <p:sldId id="292" r:id="rId16"/>
    <p:sldId id="276" r:id="rId17"/>
    <p:sldId id="275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C3F4"/>
    <a:srgbClr val="1E94EB"/>
    <a:srgbClr val="26B861"/>
    <a:srgbClr val="FC55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B57B6B-515C-4C38-87C0-7641D4A0B1BA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3058BE-8E2C-43B0-BE79-C8ED9D295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4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6F7AF-6E66-4C3F-887B-458E87FBB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7E9097-2365-449E-9103-E8D0C4B3E3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1686-F7F3-4FD3-9DCA-F61D0E629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EB47A-0CEF-4D35-AFED-285D7E55E558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1E5A0-449D-432F-BA0A-BA294AE80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A4AE5-32CF-453E-95A1-C3CE0515F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04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4C0FD-0588-480F-984E-AE127F2FA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B5905-1B7C-4AEB-AC2F-59D1108D2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59D40-9936-47A8-8079-5DC6A678E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43F6-AD7D-4BA9-87AE-9233C97360E9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754BB-D0C5-405F-BD7A-8D73DEED1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6F233-7525-417E-BC7B-5D63EA3F5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2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DBC8C-3BC5-4532-85AC-23724F2F18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7A4A8A-3C15-4BD7-8AFC-B11001E491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A7A30A-5E89-4287-8E88-19906BB38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C9F7F-606A-4841-931E-334F1FF6C51C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1CE2D-C1F0-47D8-A3EA-5F72AC64E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50CC4-D3F4-4D74-8D0D-3A8C13AF8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52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2CAD0-533F-44E1-8EF4-A66F98424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F142F-3267-4595-A4A5-196DBAC96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61763-AD76-4091-84C9-698CBB97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0A796-0F82-44FB-BCE1-29E1A4756D8E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38604-18C3-48FD-8D18-0AEA1B239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5B805-58BD-4565-89A0-D193EDFA7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255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F5467-1F81-427C-A467-D656ADDDC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F7996-56F3-439F-9CD8-71E375152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A4746-F477-4CC4-8626-DFA579AFD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C087F-E02D-43C8-B897-C14FCF912F3D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A09A5-8EF3-4A92-85AF-D8A2A3F92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AB76E-4825-4921-89E9-163310288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35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51451-2BC1-48C9-9932-6C58724D4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CDC3B-32AC-4B09-BFD3-11DCB7B687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889E06-537E-4078-A8C8-4E8F60FC78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D8AC6-5C70-4CCE-9CB4-0A853F31B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ECBF1-A1F8-4270-9834-A90F35706949}" type="datetime1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F63E33-4379-400B-85F4-C204083F5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A08101-7F05-4082-B8EF-AA0C66C05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000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5E14F-8368-46D7-9F2D-FD0B0C807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19050E-CDFA-4FD5-8340-3F925A87C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2653CF-5A52-4665-BC6E-C0731DF1A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648A56-0501-484C-9AD9-3B08D2CA4E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4DBCA2-D74D-4630-99A7-E9B8E14278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744C15-BA36-49E8-8995-4D5BDEAAE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364F9-895C-4188-A79A-3AD935E702FF}" type="datetime1">
              <a:rPr lang="en-US" smtClean="0"/>
              <a:t>11/15/2023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C81451-8655-4271-B7C1-9F9575D9F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7FFAED-305B-4FD4-AFB7-C06F8406E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840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0F20A-B060-4004-9D4F-B111E0DE6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1E3E51-BEF0-4B95-A058-F83DD6255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DC04A-5DDA-4227-8F23-85B6DB5070DF}" type="datetime1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E0B2C9-D767-4C41-AC76-21E9CFF7A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072357-EC24-4777-99AD-B40AEA080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43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567BFD-DE23-413F-99FB-D5866C758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0E03D-43BA-4BE7-9BCC-F576F19D5F77}" type="datetime1">
              <a:rPr lang="en-US" smtClean="0"/>
              <a:t>11/15/2023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0441B7-52E0-4A8B-9574-117F221A5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17C360-96A3-42D3-AAB8-509964D6F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178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82D9C-9D4A-48A5-8DE9-F1E29400F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14F19-392C-4A25-89E3-B5AB0706D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24922-1BDE-49F8-8AD5-889A26F50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FCAEB6-3954-466F-B63A-C495F8F13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D92D-45D9-42A2-A1C9-D081CDB4BF43}" type="datetime1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DE437F-1643-440D-B296-6EF654959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4679B-070C-4624-A32F-95F1EF89F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86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94335-9ED6-4720-AAD0-2CCF49565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2817CA-9F74-4BD6-93C7-5AE7B76B50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D4025-D282-44F3-BEEA-05E7994B17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A0A3FE-BAD3-4350-BCA1-FF5A1F069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2934-B00B-4E59-ACDD-DF24C278DE3D}" type="datetime1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4F35F-4494-4740-A263-8A478EBFC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76DF9C-8014-49F7-B7EC-1D664EC11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611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C8B1EF-A423-4ACF-9E04-2556044EB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44AFD-1A8B-48C0-AA73-DC6993473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2F640-9446-484D-A404-D8839EA55A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78A8D-9B5F-4B35-8053-D17235575CD6}" type="datetime1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90E80-1A73-4B7D-84EE-9327C5862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Incentivized Decentralized Social Media Based On Blockchain Technology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09E44-E085-4065-AAC7-2442BFBA6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516B8-5687-4FCD-9E05-96E48CEC32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04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opengl.com/Getting-started/OpenG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7EFC3-65A8-4E63-A9BB-E1A41414F9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3538" y="213347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400" b="1" cap="small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Graphics Project: A Football Field </a:t>
            </a:r>
            <a:br>
              <a:rPr lang="en-US" sz="4400" b="1" cap="small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4400" b="1" cap="small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using OPENGL</a:t>
            </a:r>
            <a:r>
              <a:rPr lang="en-US" sz="4400" b="1" cap="small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4400" b="1" cap="small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8A700D-8D40-4DAB-AEB5-205AACD7AD53}"/>
              </a:ext>
            </a:extLst>
          </p:cNvPr>
          <p:cNvSpPr txBox="1"/>
          <p:nvPr/>
        </p:nvSpPr>
        <p:spPr>
          <a:xfrm>
            <a:off x="3469976" y="5571918"/>
            <a:ext cx="533112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Khulna university of engineering &amp; technology, Khulna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983F87B-2F7B-4D83-A343-371F964E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1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1728-6A9D-44CC-8FF6-11A5466A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views of stadium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094BC-8648-449E-B3E4-C4F0C072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9538"/>
            <a:ext cx="10515600" cy="53439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Game over state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5476A1-926A-4435-B39C-56AF66B4C5C2}"/>
              </a:ext>
            </a:extLst>
          </p:cNvPr>
          <p:cNvSpPr txBox="1"/>
          <p:nvPr/>
        </p:nvSpPr>
        <p:spPr>
          <a:xfrm>
            <a:off x="1019175" y="5812080"/>
            <a:ext cx="2460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1.9: Game over state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F02C8-A74A-4F06-9416-6D87801F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5951-25BC-4337-ABE2-C9F4ED983D57}" type="datetime1">
              <a:rPr lang="en-US" smtClean="0"/>
              <a:t>11/15/2023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D2601F6-6AB0-40F9-A6D4-82CB7386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E2A6E5-FB47-4C9D-89AC-58118E68A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1913936"/>
            <a:ext cx="6511188" cy="360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02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1728-6A9D-44CC-8FF6-11A5466A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views of stadium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094BC-8648-449E-B3E4-C4F0C072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8364"/>
            <a:ext cx="10515600" cy="8143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ball will go to the direction where the arrow is pointing. We can change the direction of the arrow.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5476A1-926A-4435-B39C-56AF66B4C5C2}"/>
              </a:ext>
            </a:extLst>
          </p:cNvPr>
          <p:cNvSpPr txBox="1"/>
          <p:nvPr/>
        </p:nvSpPr>
        <p:spPr>
          <a:xfrm>
            <a:off x="1019175" y="5812080"/>
            <a:ext cx="2807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1.10: playing game state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F02C8-A74A-4F06-9416-6D87801F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5951-25BC-4337-ABE2-C9F4ED983D57}" type="datetime1">
              <a:rPr lang="en-US" smtClean="0"/>
              <a:t>11/15/2023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D2601F6-6AB0-40F9-A6D4-82CB7386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BC5234-D8CB-4C6F-ABFA-D551CB8E0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75" y="1967911"/>
            <a:ext cx="6667159" cy="360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298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1728-6A9D-44CC-8FF6-11A5466A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views of stadium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094BC-8648-449E-B3E4-C4F0C072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8221"/>
            <a:ext cx="10515600" cy="74661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the higher difficulty, the bar starts to move right and left. The speed of this movement varies with difficulty level.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5476A1-926A-4435-B39C-56AF66B4C5C2}"/>
              </a:ext>
            </a:extLst>
          </p:cNvPr>
          <p:cNvSpPr txBox="1"/>
          <p:nvPr/>
        </p:nvSpPr>
        <p:spPr>
          <a:xfrm>
            <a:off x="1019175" y="5812080"/>
            <a:ext cx="4358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1.11: Playing game with higher difficulty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F02C8-A74A-4F06-9416-6D87801F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5951-25BC-4337-ABE2-C9F4ED983D57}" type="datetime1">
              <a:rPr lang="en-US" smtClean="0"/>
              <a:t>11/15/2023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D2601F6-6AB0-40F9-A6D4-82CB7386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FAC982-231D-4EFD-B9C4-9602318F6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787" y="2052376"/>
            <a:ext cx="6356073" cy="375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220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1728-6A9D-44CC-8FF6-11A5466A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views of stadium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094BC-8648-449E-B3E4-C4F0C072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9538"/>
            <a:ext cx="10515600" cy="53439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Field &amp; Ball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5476A1-926A-4435-B39C-56AF66B4C5C2}"/>
              </a:ext>
            </a:extLst>
          </p:cNvPr>
          <p:cNvSpPr txBox="1"/>
          <p:nvPr/>
        </p:nvSpPr>
        <p:spPr>
          <a:xfrm>
            <a:off x="899975" y="5342693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1.12: Field view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F02C8-A74A-4F06-9416-6D87801F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5951-25BC-4337-ABE2-C9F4ED983D57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D2601F6-6AB0-40F9-A6D4-82CB7386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3BE573-B69C-42CB-ABD3-A99FC25AE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975" y="2297278"/>
            <a:ext cx="4417747" cy="27704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610D3F-306A-41A4-8612-CFBE9995D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3676" y="2297278"/>
            <a:ext cx="4868980" cy="27621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E181185-D789-4B8F-B7E5-99EA96465487}"/>
              </a:ext>
            </a:extLst>
          </p:cNvPr>
          <p:cNvSpPr txBox="1"/>
          <p:nvPr/>
        </p:nvSpPr>
        <p:spPr>
          <a:xfrm>
            <a:off x="5723676" y="5258100"/>
            <a:ext cx="303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1.13: Ball view with arrow</a:t>
            </a:r>
          </a:p>
        </p:txBody>
      </p:sp>
    </p:spTree>
    <p:extLst>
      <p:ext uri="{BB962C8B-B14F-4D97-AF65-F5344CB8AC3E}">
        <p14:creationId xmlns:p14="http://schemas.microsoft.com/office/powerpoint/2010/main" val="2950221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1728-6A9D-44CC-8FF6-11A5466A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Keys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F02C8-A74A-4F06-9416-6D87801F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5951-25BC-4337-ABE2-C9F4ED983D57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D2601F6-6AB0-40F9-A6D4-82CB7386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E57686C3-ED8C-4CDD-97B9-A16AB65F2A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03695"/>
              </p:ext>
            </p:extLst>
          </p:nvPr>
        </p:nvGraphicFramePr>
        <p:xfrm>
          <a:off x="1641582" y="1325563"/>
          <a:ext cx="8128000" cy="519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60906210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309580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625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ESCAPE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Close window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7048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Forward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837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Backward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731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991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YAW_R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341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YAW_L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572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Left move of Ball angle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033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Right move of Ball angle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7618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Ball shooting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8149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Difficulty level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372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Difficulty level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24323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Difficulty level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489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Toggling point light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0069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1611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1728-6A9D-44CC-8FF6-11A5466A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Keys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F02C8-A74A-4F06-9416-6D87801F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5951-25BC-4337-ABE2-C9F4ED983D57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D2601F6-6AB0-40F9-A6D4-82CB7386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E57686C3-ED8C-4CDD-97B9-A16AB65F2A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6445782"/>
              </p:ext>
            </p:extLst>
          </p:nvPr>
        </p:nvGraphicFramePr>
        <p:xfrm>
          <a:off x="1641582" y="1325563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60906210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309580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625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Toggling spot light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7048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Toggling directional light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837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Ambient property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731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Diffuse property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991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Specular property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341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230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59A3F-DE50-4DDB-A5FD-A27C36FDF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F8551-2CBF-4A08-950E-529A4E34D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the project presented some challenges during implementation, the learning curve was impressive. I believe the knowledge acquired while working on this project will be instrumental in tackling more complex graphical projects in the future.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0D0F6-053A-4498-BDDB-0C279492E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0BA3C-6774-4656-B33F-F2B31E024F98}" type="datetime1">
              <a:rPr lang="en-US" smtClean="0"/>
              <a:t>11/15/2023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9FC01-71DF-4DA9-9506-05E84873E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296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59A3F-DE50-4DDB-A5FD-A27C36FDF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B6078E-3069-4F8C-963D-2043182D6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https://learnopengl.com/Getting-started/OpenGL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 Angel, (2013), Introduction to Modern OpenGL Programming [PowerPoint slides], University of New Mexico. https://www.google.com/url?sa=i&amp;rct=j&amp;q=&amp;esrc=s&amp;source=web&amp;cd=&amp;cad=rja&amp;uact=8&amp;ved=0CAIQw7AJahcKEwiQmpaO9feAAxUAAAAAHQAAAAAQAg&amp;url=https%3A%2F%2Fwww.cs.unm.edu%2F~angel%2FSIGGRAPH13%2FAn%2520Introduction%2520to%2520OpenGL%2520Programming.pptx&amp;psig=AOvVaw2kK85Jyj7mtAWvopHq2SLZ&amp;ust=1693056429705470&amp;opi=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Date Placeholder 30">
            <a:extLst>
              <a:ext uri="{FF2B5EF4-FFF2-40B4-BE49-F238E27FC236}">
                <a16:creationId xmlns:a16="http://schemas.microsoft.com/office/drawing/2014/main" id="{509B1D0D-9CE2-4FC5-A9EE-2D202D32E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20D67-1C94-4D1A-BCA8-F85BB6DB1CAE}" type="datetime1">
              <a:rPr lang="en-US" smtClean="0"/>
              <a:t>11/15/2023</a:t>
            </a:fld>
            <a:endParaRPr lang="en-US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17E02362-D70F-4387-B7FA-B84B1F8E3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81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878C9D4-1C98-4EE6-A9C8-507BA3A6B757}"/>
              </a:ext>
            </a:extLst>
          </p:cNvPr>
          <p:cNvSpPr txBox="1"/>
          <p:nvPr/>
        </p:nvSpPr>
        <p:spPr>
          <a:xfrm>
            <a:off x="4632007" y="3013501"/>
            <a:ext cx="29279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59C1091-7F77-47AC-9B9C-3CA1023B8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28BFB-FDD4-46D6-8BB7-A0D36F120EF4}" type="datetime1">
              <a:rPr lang="en-US" smtClean="0"/>
              <a:t>11/15/2023</a:t>
            </a:fld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7622D41-DD95-4307-9B54-13392E525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460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9753F-B92C-4500-B6C6-CB342422A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28A06-E4FF-4BB8-BB35-A1F9B8F8F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4150"/>
            <a:ext cx="1051560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 Used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Textures used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Types of light shedding used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Different Views of Stadium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Control Keys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Conclusion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References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A7726-3C85-4AB7-8FB6-36F43D3FB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A4E2-E270-42F5-AAC1-81DB961D72F2}" type="datetime1">
              <a:rPr lang="en-US" smtClean="0"/>
              <a:t>11/15/2023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A9A0A-E29B-4FC7-8ABF-3C06C01F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214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1728-6A9D-44CC-8FF6-11A5466A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2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094BC-8648-449E-B3E4-C4F0C072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8756"/>
            <a:ext cx="10515600" cy="53439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revolves around a football stadium and is built using OpenGL 3.3.</a:t>
            </a:r>
          </a:p>
        </p:txBody>
      </p:sp>
      <p:sp>
        <p:nvSpPr>
          <p:cNvPr id="43" name="Date Placeholder 42">
            <a:extLst>
              <a:ext uri="{FF2B5EF4-FFF2-40B4-BE49-F238E27FC236}">
                <a16:creationId xmlns:a16="http://schemas.microsoft.com/office/drawing/2014/main" id="{AFBEB26A-0D71-4604-A839-87D8FA95B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6BCD6-D817-4D93-A4B9-5E3EFCF0EF2C}" type="datetime1">
              <a:rPr lang="en-US" smtClean="0"/>
              <a:t>11/15/2023</a:t>
            </a:fld>
            <a:endParaRPr lang="en-US"/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70D519F9-14A8-498C-A76E-A54A51792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90B3BA-72E0-42AE-93C6-1908FE3A6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229" y="1903342"/>
            <a:ext cx="6983884" cy="37338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5EE4F23-6B41-48D9-8814-D6B14ABD5703}"/>
              </a:ext>
            </a:extLst>
          </p:cNvPr>
          <p:cNvSpPr txBox="1"/>
          <p:nvPr/>
        </p:nvSpPr>
        <p:spPr>
          <a:xfrm>
            <a:off x="3937714" y="5812080"/>
            <a:ext cx="3736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1.1: Overview of Football stadium</a:t>
            </a:r>
          </a:p>
        </p:txBody>
      </p:sp>
    </p:spTree>
    <p:extLst>
      <p:ext uri="{BB962C8B-B14F-4D97-AF65-F5344CB8AC3E}">
        <p14:creationId xmlns:p14="http://schemas.microsoft.com/office/powerpoint/2010/main" val="226697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59A3F-DE50-4DDB-A5FD-A27C36FDF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Libraries Used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B6078E-3069-4F8C-963D-2043182D6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Glad: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Glad is a straightforward and simple loader generator that manages OpenGL function pointers, enabling easy and efficient management of OpenGL extensions 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GLFW: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GLFW is a multi-platform library for creating windows, contexts, and handling input, useful in OpenGL applications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US" sz="24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Glm</a:t>
            </a: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GLM is a mathematics library designed for graphics software; it provides vector and matrix operations compatible with OpenGL Shading Language (GLSL)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US" sz="2400" b="1" dirty="0" err="1">
                <a:latin typeface="Times New Roman" panose="02020603050405020304" pitchFamily="18" charset="0"/>
                <a:ea typeface="Calibri" panose="020F0502020204030204" pitchFamily="34" charset="0"/>
              </a:rPr>
              <a:t>Stb_image</a:t>
            </a: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stb_image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simple C library for loading image files; it's lightweight and easy to integrate into various projects for image loading</a:t>
            </a:r>
            <a:endParaRPr lang="en-US" sz="2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1" name="Date Placeholder 30">
            <a:extLst>
              <a:ext uri="{FF2B5EF4-FFF2-40B4-BE49-F238E27FC236}">
                <a16:creationId xmlns:a16="http://schemas.microsoft.com/office/drawing/2014/main" id="{509B1D0D-9CE2-4FC5-A9EE-2D202D32E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20D67-1C94-4D1A-BCA8-F85BB6DB1CAE}" type="datetime1">
              <a:rPr lang="en-US" smtClean="0"/>
              <a:t>11/15/2023</a:t>
            </a:fld>
            <a:endParaRPr lang="en-US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17E02362-D70F-4387-B7FA-B84B1F8E3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95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1728-6A9D-44CC-8FF6-11A5466A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2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094BC-8648-449E-B3E4-C4F0C072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8756"/>
            <a:ext cx="10515600" cy="5343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Textures used in the following project is given below:</a:t>
            </a:r>
          </a:p>
        </p:txBody>
      </p:sp>
      <p:sp>
        <p:nvSpPr>
          <p:cNvPr id="43" name="Date Placeholder 42">
            <a:extLst>
              <a:ext uri="{FF2B5EF4-FFF2-40B4-BE49-F238E27FC236}">
                <a16:creationId xmlns:a16="http://schemas.microsoft.com/office/drawing/2014/main" id="{AFBEB26A-0D71-4604-A839-87D8FA95B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6BCD6-D817-4D93-A4B9-5E3EFCF0EF2C}" type="datetime1">
              <a:rPr lang="en-US" smtClean="0"/>
              <a:t>11/15/2023</a:t>
            </a:fld>
            <a:endParaRPr lang="en-US"/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70D519F9-14A8-498C-A76E-A54A51792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5</a:t>
            </a:fld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5EE4F23-6B41-48D9-8814-D6B14ABD5703}"/>
              </a:ext>
            </a:extLst>
          </p:cNvPr>
          <p:cNvSpPr txBox="1"/>
          <p:nvPr/>
        </p:nvSpPr>
        <p:spPr>
          <a:xfrm>
            <a:off x="1135330" y="4756482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1.2: Game over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5BC03FF-6776-4EBE-AA07-5D111011CFE1}"/>
              </a:ext>
            </a:extLst>
          </p:cNvPr>
          <p:cNvGrpSpPr/>
          <p:nvPr/>
        </p:nvGrpSpPr>
        <p:grpSpPr>
          <a:xfrm>
            <a:off x="1263749" y="2283193"/>
            <a:ext cx="9664501" cy="2347935"/>
            <a:chOff x="794591" y="2131598"/>
            <a:chExt cx="11339820" cy="26312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F101A0D-979B-4AFB-9EBC-D2C04A6FB8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8531" y="2131598"/>
              <a:ext cx="2839675" cy="262932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A6A2BAF-7C27-4D96-BA0A-D3CBEB618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2279" y="2133468"/>
              <a:ext cx="2629329" cy="2629329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5805542-0C7E-48C4-947C-E5414F53B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4591" y="2133469"/>
              <a:ext cx="2629329" cy="2629329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B15AB4C-CD33-45C1-A4BD-B475C3C812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69709" y="2199766"/>
              <a:ext cx="2464702" cy="246470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rnd">
              <a:solidFill>
                <a:srgbClr val="FFFFFF"/>
              </a:solidFill>
            </a:ln>
            <a:effectLst>
              <a:outerShdw blurRad="50000" algn="tl" rotWithShape="0">
                <a:srgbClr val="000000">
                  <a:alpha val="41000"/>
                </a:srgbClr>
              </a:outerShdw>
            </a:effectLst>
            <a:scene3d>
              <a:camera prst="orthographicFront"/>
              <a:lightRig rig="twoPt" dir="t">
                <a:rot lat="0" lon="0" rev="7800000"/>
              </a:lightRig>
            </a:scene3d>
            <a:sp3d contourW="6350">
              <a:bevelT w="50800" h="16510"/>
              <a:contourClr>
                <a:srgbClr val="C0C0C0"/>
              </a:contourClr>
            </a:sp3d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27A4278-EC92-4A51-BBDE-83DEE224FF45}"/>
              </a:ext>
            </a:extLst>
          </p:cNvPr>
          <p:cNvSpPr txBox="1"/>
          <p:nvPr/>
        </p:nvSpPr>
        <p:spPr>
          <a:xfrm>
            <a:off x="6139857" y="4795682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1.4: Chair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6D75F98-95BD-4BCC-8D00-80E2F241F6F9}"/>
              </a:ext>
            </a:extLst>
          </p:cNvPr>
          <p:cNvSpPr txBox="1"/>
          <p:nvPr/>
        </p:nvSpPr>
        <p:spPr>
          <a:xfrm>
            <a:off x="3581400" y="4795682"/>
            <a:ext cx="1435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1.3: Field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4F4124D-ED06-4471-917B-C6113B372B98}"/>
              </a:ext>
            </a:extLst>
          </p:cNvPr>
          <p:cNvSpPr txBox="1"/>
          <p:nvPr/>
        </p:nvSpPr>
        <p:spPr>
          <a:xfrm>
            <a:off x="8610600" y="4724216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1.5: Scoreboard</a:t>
            </a:r>
          </a:p>
        </p:txBody>
      </p:sp>
    </p:spTree>
    <p:extLst>
      <p:ext uri="{BB962C8B-B14F-4D97-AF65-F5344CB8AC3E}">
        <p14:creationId xmlns:p14="http://schemas.microsoft.com/office/powerpoint/2010/main" val="3763474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29" grpId="0"/>
      <p:bldP spid="25" grpId="0"/>
      <p:bldP spid="26" grpId="0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59A3F-DE50-4DDB-A5FD-A27C36FDF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 of light used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B6078E-3069-4F8C-963D-2043182D6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Point light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</a:rPr>
              <a:t>Directional light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arenR"/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</a:rPr>
              <a:t>Spot light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Date Placeholder 30">
            <a:extLst>
              <a:ext uri="{FF2B5EF4-FFF2-40B4-BE49-F238E27FC236}">
                <a16:creationId xmlns:a16="http://schemas.microsoft.com/office/drawing/2014/main" id="{509B1D0D-9CE2-4FC5-A9EE-2D202D32E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20D67-1C94-4D1A-BCA8-F85BB6DB1CAE}" type="datetime1">
              <a:rPr lang="en-US" smtClean="0"/>
              <a:t>11/15/2023</a:t>
            </a:fld>
            <a:endParaRPr lang="en-US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17E02362-D70F-4387-B7FA-B84B1F8E3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92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1728-6A9D-44CC-8FF6-11A5466A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views of stadium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094BC-8648-449E-B3E4-C4F0C072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9538"/>
            <a:ext cx="10515600" cy="53439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East Gallery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5476A1-926A-4435-B39C-56AF66B4C5C2}"/>
              </a:ext>
            </a:extLst>
          </p:cNvPr>
          <p:cNvSpPr txBox="1"/>
          <p:nvPr/>
        </p:nvSpPr>
        <p:spPr>
          <a:xfrm>
            <a:off x="910789" y="5767977"/>
            <a:ext cx="2108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1.6: East Gallery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F02C8-A74A-4F06-9416-6D87801F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5951-25BC-4337-ABE2-C9F4ED983D57}" type="datetime1">
              <a:rPr lang="en-US" smtClean="0"/>
              <a:t>11/15/2023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D2601F6-6AB0-40F9-A6D4-82CB7386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5E6740-B7B3-4708-9BDA-3C8B90F55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789" y="2039735"/>
            <a:ext cx="8575470" cy="342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887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1728-6A9D-44CC-8FF6-11A5466A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views of stadium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094BC-8648-449E-B3E4-C4F0C072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9538"/>
            <a:ext cx="10515600" cy="53439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West Gallery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F02C8-A74A-4F06-9416-6D87801F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5951-25BC-4337-ABE2-C9F4ED983D57}" type="datetime1">
              <a:rPr lang="en-US" smtClean="0"/>
              <a:t>11/15/2023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D2601F6-6AB0-40F9-A6D4-82CB7386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3AE907-3EDC-4927-AC17-F1C99C75B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461" y="1968164"/>
            <a:ext cx="9642921" cy="36972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2FA173-514E-4C39-B098-EEB2C129E10D}"/>
              </a:ext>
            </a:extLst>
          </p:cNvPr>
          <p:cNvSpPr txBox="1"/>
          <p:nvPr/>
        </p:nvSpPr>
        <p:spPr>
          <a:xfrm>
            <a:off x="910789" y="5767977"/>
            <a:ext cx="2108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1.7: East Gallery</a:t>
            </a:r>
          </a:p>
        </p:txBody>
      </p:sp>
    </p:spTree>
    <p:extLst>
      <p:ext uri="{BB962C8B-B14F-4D97-AF65-F5344CB8AC3E}">
        <p14:creationId xmlns:p14="http://schemas.microsoft.com/office/powerpoint/2010/main" val="303114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11728-6A9D-44CC-8FF6-11A5466A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views of stadium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094BC-8648-449E-B3E4-C4F0C072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9538"/>
            <a:ext cx="10515600" cy="53439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North and South Gallery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F02C8-A74A-4F06-9416-6D87801F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B5951-25BC-4337-ABE2-C9F4ED983D57}" type="datetime1">
              <a:rPr lang="en-US" smtClean="0"/>
              <a:t>11/15/2023</a:t>
            </a:fld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D2601F6-6AB0-40F9-A6D4-82CB7386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516B8-5687-4FCD-9E05-96E48CEC32D1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30FBFB-4557-4AEE-AB58-5371B403E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870" y="1908670"/>
            <a:ext cx="7907180" cy="37875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FE0A04-B8F5-44C4-A05A-08C223D4CCD2}"/>
              </a:ext>
            </a:extLst>
          </p:cNvPr>
          <p:cNvSpPr txBox="1"/>
          <p:nvPr/>
        </p:nvSpPr>
        <p:spPr>
          <a:xfrm>
            <a:off x="910789" y="5767977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1.8: North and South Gallery</a:t>
            </a:r>
          </a:p>
        </p:txBody>
      </p:sp>
    </p:spTree>
    <p:extLst>
      <p:ext uri="{BB962C8B-B14F-4D97-AF65-F5344CB8AC3E}">
        <p14:creationId xmlns:p14="http://schemas.microsoft.com/office/powerpoint/2010/main" val="1623425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1795</TotalTime>
  <Words>526</Words>
  <Application>Microsoft Office PowerPoint</Application>
  <PresentationFormat>Widescreen</PresentationFormat>
  <Paragraphs>135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Wingdings</vt:lpstr>
      <vt:lpstr>Office Theme</vt:lpstr>
      <vt:lpstr>Graphics Project: A Football Field  using OPENGL  </vt:lpstr>
      <vt:lpstr>Outlines</vt:lpstr>
      <vt:lpstr>Introduction</vt:lpstr>
      <vt:lpstr>Libraries Used</vt:lpstr>
      <vt:lpstr>Textures used</vt:lpstr>
      <vt:lpstr>Type of light used</vt:lpstr>
      <vt:lpstr>Different views of stadium</vt:lpstr>
      <vt:lpstr>Different views of stadium</vt:lpstr>
      <vt:lpstr>Different views of stadium</vt:lpstr>
      <vt:lpstr>Different views of stadium</vt:lpstr>
      <vt:lpstr>Different views of stadium</vt:lpstr>
      <vt:lpstr>Different views of stadium</vt:lpstr>
      <vt:lpstr>Different views of stadium</vt:lpstr>
      <vt:lpstr>Control Keys</vt:lpstr>
      <vt:lpstr>Control Keys</vt:lpstr>
      <vt:lpstr>Conclusion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sahid hasan</dc:creator>
  <cp:lastModifiedBy>User</cp:lastModifiedBy>
  <cp:revision>71</cp:revision>
  <dcterms:created xsi:type="dcterms:W3CDTF">2023-08-23T10:47:07Z</dcterms:created>
  <dcterms:modified xsi:type="dcterms:W3CDTF">2023-11-15T09:33:39Z</dcterms:modified>
</cp:coreProperties>
</file>

<file path=docProps/thumbnail.jpeg>
</file>